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64" r:id="rId5"/>
    <p:sldId id="265" r:id="rId6"/>
    <p:sldId id="259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413A"/>
    <a:srgbClr val="FFE7FF"/>
    <a:srgbClr val="CDACE6"/>
    <a:srgbClr val="E9DFF1"/>
    <a:srgbClr val="130218"/>
    <a:srgbClr val="450858"/>
    <a:srgbClr val="3D06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056E9C1-7EBC-43B8-8049-3974932AC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0D179-D698-4F55-8AF3-F3EB32451122}" type="datetimeFigureOut">
              <a:rPr lang="el-GR"/>
              <a:pPr>
                <a:defRPr/>
              </a:pPr>
              <a:t>6/6/2021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1112792-A3B4-4352-8EB3-8BBDD1B3B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4AFC0A2-EFE4-4024-A570-23881A503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C8D4B-E4D0-4B47-A035-F01ADF2E064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562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FC99C7D-51C8-4480-8CC0-EDCCEB85D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90CF-5156-4A3F-9F76-729ED2204029}" type="datetimeFigureOut">
              <a:rPr lang="el-GR"/>
              <a:pPr>
                <a:defRPr/>
              </a:pPr>
              <a:t>6/6/2021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B060DB1-6CDC-4612-9A0F-E1829887F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43CD16A-306B-4590-BFDC-6320B8C5F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37C37-CA11-428C-B38A-DA143F07CA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297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AA1B1ED-AE31-43F7-838F-29972CBDB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F4E5C-099B-44A5-998B-F4F817B92645}" type="datetimeFigureOut">
              <a:rPr lang="el-GR"/>
              <a:pPr>
                <a:defRPr/>
              </a:pPr>
              <a:t>6/6/2021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66DBED3-BC3C-402A-8C83-F97920B76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967B22C-B239-4F54-9054-AD63D01E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98FFE-455E-4BCD-AC8C-0D92F20404B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52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854A4D7-4BBE-4C44-B16A-C4500A94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B272F-04D7-4714-86BE-074A70A6A23B}" type="datetimeFigureOut">
              <a:rPr lang="el-GR"/>
              <a:pPr>
                <a:defRPr/>
              </a:pPr>
              <a:t>6/6/2021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A46B4A3-C3BB-4B22-8B4F-5DD9D22B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2917A04-75B5-4EB4-B7F3-B6F91B4C5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978F8-16E9-48CC-8ED0-F8F779D6366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227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D83526E-95FB-4528-986F-C6F2A8630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4C274-275C-4C87-A57C-E76B8D195421}" type="datetimeFigureOut">
              <a:rPr lang="el-GR"/>
              <a:pPr>
                <a:defRPr/>
              </a:pPr>
              <a:t>6/6/2021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B1BC8B4-884D-4A56-91CA-46CA5554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8ECF30B-9844-4A47-9A7C-549CC79A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80D4A-A506-4A70-8593-7BA0F6A759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211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3">
            <a:extLst>
              <a:ext uri="{FF2B5EF4-FFF2-40B4-BE49-F238E27FC236}">
                <a16:creationId xmlns:a16="http://schemas.microsoft.com/office/drawing/2014/main" id="{109EC72B-FAD7-43C2-9942-8CC39B7BC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9542C-8D34-4F94-81A0-877E93041B2B}" type="datetimeFigureOut">
              <a:rPr lang="el-GR"/>
              <a:pPr>
                <a:defRPr/>
              </a:pPr>
              <a:t>6/6/2021</a:t>
            </a:fld>
            <a:endParaRPr lang="el-GR"/>
          </a:p>
        </p:txBody>
      </p:sp>
      <p:sp>
        <p:nvSpPr>
          <p:cNvPr id="6" name="Θέση υποσέλιδου 4">
            <a:extLst>
              <a:ext uri="{FF2B5EF4-FFF2-40B4-BE49-F238E27FC236}">
                <a16:creationId xmlns:a16="http://schemas.microsoft.com/office/drawing/2014/main" id="{B3BDE214-7FA6-46A9-AC23-C92D4143E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>
            <a:extLst>
              <a:ext uri="{FF2B5EF4-FFF2-40B4-BE49-F238E27FC236}">
                <a16:creationId xmlns:a16="http://schemas.microsoft.com/office/drawing/2014/main" id="{31850E72-AA79-4C92-9E35-AFBB44FFF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F7A1E-E308-4454-AC5E-0FAD264A401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194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3">
            <a:extLst>
              <a:ext uri="{FF2B5EF4-FFF2-40B4-BE49-F238E27FC236}">
                <a16:creationId xmlns:a16="http://schemas.microsoft.com/office/drawing/2014/main" id="{20143FD5-AF5D-4BD2-A5D4-0A0FE9B84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0F1B8-52DA-4B81-BB4A-6923259A93AA}" type="datetimeFigureOut">
              <a:rPr lang="el-GR"/>
              <a:pPr>
                <a:defRPr/>
              </a:pPr>
              <a:t>6/6/2021</a:t>
            </a:fld>
            <a:endParaRPr lang="el-GR"/>
          </a:p>
        </p:txBody>
      </p:sp>
      <p:sp>
        <p:nvSpPr>
          <p:cNvPr id="8" name="Θέση υποσέλιδου 4">
            <a:extLst>
              <a:ext uri="{FF2B5EF4-FFF2-40B4-BE49-F238E27FC236}">
                <a16:creationId xmlns:a16="http://schemas.microsoft.com/office/drawing/2014/main" id="{C588DCF5-C75A-4A68-AF27-0988472DE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5">
            <a:extLst>
              <a:ext uri="{FF2B5EF4-FFF2-40B4-BE49-F238E27FC236}">
                <a16:creationId xmlns:a16="http://schemas.microsoft.com/office/drawing/2014/main" id="{99A14466-07D1-47C9-9FDD-61091481A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FD965-592E-47AF-A2C5-D0C478FC29B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152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3">
            <a:extLst>
              <a:ext uri="{FF2B5EF4-FFF2-40B4-BE49-F238E27FC236}">
                <a16:creationId xmlns:a16="http://schemas.microsoft.com/office/drawing/2014/main" id="{509AE39E-DF48-4446-8A99-64D891DB8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038B-2EBC-4C9C-B7C4-145D7CE52076}" type="datetimeFigureOut">
              <a:rPr lang="el-GR"/>
              <a:pPr>
                <a:defRPr/>
              </a:pPr>
              <a:t>6/6/2021</a:t>
            </a:fld>
            <a:endParaRPr lang="el-GR"/>
          </a:p>
        </p:txBody>
      </p:sp>
      <p:sp>
        <p:nvSpPr>
          <p:cNvPr id="4" name="Θέση υποσέλιδου 4">
            <a:extLst>
              <a:ext uri="{FF2B5EF4-FFF2-40B4-BE49-F238E27FC236}">
                <a16:creationId xmlns:a16="http://schemas.microsoft.com/office/drawing/2014/main" id="{5B03406C-CA87-4F2C-AFE2-39EDFD226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5">
            <a:extLst>
              <a:ext uri="{FF2B5EF4-FFF2-40B4-BE49-F238E27FC236}">
                <a16:creationId xmlns:a16="http://schemas.microsoft.com/office/drawing/2014/main" id="{00D1424A-41D4-41E3-9341-0DA632110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D56BC-31D6-4F7E-8EEC-F1CEC99B2A3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860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CACBFB5F-9856-4921-8DCC-66113D97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46C42-9B4D-4547-9C74-D41A85BC3E0F}" type="datetimeFigureOut">
              <a:rPr lang="el-GR"/>
              <a:pPr>
                <a:defRPr/>
              </a:pPr>
              <a:t>6/6/2021</a:t>
            </a:fld>
            <a:endParaRPr lang="el-GR"/>
          </a:p>
        </p:txBody>
      </p:sp>
      <p:sp>
        <p:nvSpPr>
          <p:cNvPr id="3" name="Θέση υποσέλιδου 4">
            <a:extLst>
              <a:ext uri="{FF2B5EF4-FFF2-40B4-BE49-F238E27FC236}">
                <a16:creationId xmlns:a16="http://schemas.microsoft.com/office/drawing/2014/main" id="{B27F4B0B-C730-4A13-8FB0-3EDD1AF8F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8C7A75E6-8727-4616-91D3-798748E26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9FBE4-70ED-47AB-B403-9F2A2C7F46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895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3">
            <a:extLst>
              <a:ext uri="{FF2B5EF4-FFF2-40B4-BE49-F238E27FC236}">
                <a16:creationId xmlns:a16="http://schemas.microsoft.com/office/drawing/2014/main" id="{4B89CA02-76AC-4C90-9BB8-A00F5C4BC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1D8F-7B6D-4E52-A7AE-C62D3C637D16}" type="datetimeFigureOut">
              <a:rPr lang="el-GR"/>
              <a:pPr>
                <a:defRPr/>
              </a:pPr>
              <a:t>6/6/2021</a:t>
            </a:fld>
            <a:endParaRPr lang="el-GR"/>
          </a:p>
        </p:txBody>
      </p:sp>
      <p:sp>
        <p:nvSpPr>
          <p:cNvPr id="6" name="Θέση υποσέλιδου 4">
            <a:extLst>
              <a:ext uri="{FF2B5EF4-FFF2-40B4-BE49-F238E27FC236}">
                <a16:creationId xmlns:a16="http://schemas.microsoft.com/office/drawing/2014/main" id="{53CEF4F8-D399-46F3-82E0-57A43D65D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>
            <a:extLst>
              <a:ext uri="{FF2B5EF4-FFF2-40B4-BE49-F238E27FC236}">
                <a16:creationId xmlns:a16="http://schemas.microsoft.com/office/drawing/2014/main" id="{A7C84072-1268-4D7B-B11A-A4CEFA630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74293-956C-4262-B260-82BCDDF78B7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343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3">
            <a:extLst>
              <a:ext uri="{FF2B5EF4-FFF2-40B4-BE49-F238E27FC236}">
                <a16:creationId xmlns:a16="http://schemas.microsoft.com/office/drawing/2014/main" id="{D2C3042A-C0FA-42F9-A162-366BE8062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6FECD-4F6E-467B-832B-DC713BD47527}" type="datetimeFigureOut">
              <a:rPr lang="el-GR"/>
              <a:pPr>
                <a:defRPr/>
              </a:pPr>
              <a:t>6/6/2021</a:t>
            </a:fld>
            <a:endParaRPr lang="el-GR"/>
          </a:p>
        </p:txBody>
      </p:sp>
      <p:sp>
        <p:nvSpPr>
          <p:cNvPr id="6" name="Θέση υποσέλιδου 4">
            <a:extLst>
              <a:ext uri="{FF2B5EF4-FFF2-40B4-BE49-F238E27FC236}">
                <a16:creationId xmlns:a16="http://schemas.microsoft.com/office/drawing/2014/main" id="{393C56F7-8D88-44C6-AD5E-315D4CB4C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>
            <a:extLst>
              <a:ext uri="{FF2B5EF4-FFF2-40B4-BE49-F238E27FC236}">
                <a16:creationId xmlns:a16="http://schemas.microsoft.com/office/drawing/2014/main" id="{64AE84AA-AE3D-4D5E-B726-3DBFCDFAC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2420D-4870-451C-B041-14A9DA08E1A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33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>
            <a:extLst>
              <a:ext uri="{FF2B5EF4-FFF2-40B4-BE49-F238E27FC236}">
                <a16:creationId xmlns:a16="http://schemas.microsoft.com/office/drawing/2014/main" id="{855189D6-B127-4C41-9364-878BF193F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τον τίτλο υποδείγματος</a:t>
            </a:r>
          </a:p>
        </p:txBody>
      </p:sp>
      <p:sp>
        <p:nvSpPr>
          <p:cNvPr id="1027" name="Θέση κειμένου 2">
            <a:extLst>
              <a:ext uri="{FF2B5EF4-FFF2-40B4-BE49-F238E27FC236}">
                <a16:creationId xmlns:a16="http://schemas.microsoft.com/office/drawing/2014/main" id="{3398E90E-560E-40B9-92EB-99755993A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κειμένου υποδείγματος</a:t>
            </a:r>
          </a:p>
          <a:p>
            <a:pPr lvl="1"/>
            <a:r>
              <a:rPr lang="el-GR" altLang="el-GR"/>
              <a:t>Δεύτερο επίπεδο</a:t>
            </a:r>
          </a:p>
          <a:p>
            <a:pPr lvl="2"/>
            <a:r>
              <a:rPr lang="el-GR" altLang="el-GR"/>
              <a:t>Τρίτο επίπεδο</a:t>
            </a:r>
          </a:p>
          <a:p>
            <a:pPr lvl="3"/>
            <a:r>
              <a:rPr lang="el-GR" altLang="el-GR"/>
              <a:t>Τέταρτο επίπεδο</a:t>
            </a:r>
          </a:p>
          <a:p>
            <a:pPr lvl="4"/>
            <a:r>
              <a:rPr lang="el-GR" alt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756DF7D-FB75-4C28-8BB1-166E93F75D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D78C10-4750-449A-A65B-FB0DA129D612}" type="datetimeFigureOut">
              <a:rPr lang="el-GR"/>
              <a:pPr>
                <a:defRPr/>
              </a:pPr>
              <a:t>6/6/2021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22CA5CF-D414-42E8-81C2-49C93FAE01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E2C96A2-D7E5-4C26-9922-0933D3145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35DECF-090A-498C-9E17-D500EA37AA5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Ευθεία γραμμή σύνδεσης 19">
            <a:extLst>
              <a:ext uri="{FF2B5EF4-FFF2-40B4-BE49-F238E27FC236}">
                <a16:creationId xmlns:a16="http://schemas.microsoft.com/office/drawing/2014/main" id="{848C0C28-DCAD-4D14-B230-62BE5FFBBC73}"/>
              </a:ext>
            </a:extLst>
          </p:cNvPr>
          <p:cNvCxnSpPr>
            <a:cxnSpLocks/>
          </p:cNvCxnSpPr>
          <p:nvPr/>
        </p:nvCxnSpPr>
        <p:spPr>
          <a:xfrm flipV="1">
            <a:off x="4545018" y="640912"/>
            <a:ext cx="1446544" cy="324486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Διάγραμμα ροής: Μη αυτόματη λειτουργία 1">
            <a:extLst>
              <a:ext uri="{FF2B5EF4-FFF2-40B4-BE49-F238E27FC236}">
                <a16:creationId xmlns:a16="http://schemas.microsoft.com/office/drawing/2014/main" id="{D667C1BC-AA11-4D10-A846-474DA84A061E}"/>
              </a:ext>
            </a:extLst>
          </p:cNvPr>
          <p:cNvSpPr/>
          <p:nvPr/>
        </p:nvSpPr>
        <p:spPr>
          <a:xfrm>
            <a:off x="4578927" y="6095999"/>
            <a:ext cx="3034145" cy="540327"/>
          </a:xfrm>
          <a:prstGeom prst="flowChartManualOperation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perspectiveRelaxedModerately"/>
            <a:lightRig rig="threePt" dir="t"/>
          </a:scene3d>
          <a:sp3d extrusionH="152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βάλ 2">
            <a:extLst>
              <a:ext uri="{FF2B5EF4-FFF2-40B4-BE49-F238E27FC236}">
                <a16:creationId xmlns:a16="http://schemas.microsoft.com/office/drawing/2014/main" id="{243ED76B-F6A5-4400-AF5E-45D7E862EDA9}"/>
              </a:ext>
            </a:extLst>
          </p:cNvPr>
          <p:cNvSpPr/>
          <p:nvPr/>
        </p:nvSpPr>
        <p:spPr>
          <a:xfrm>
            <a:off x="5573486" y="5830549"/>
            <a:ext cx="1045028" cy="102745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127000" dist="50800" dir="5400000" algn="ctr" rotWithShape="0">
              <a:srgbClr val="000000">
                <a:alpha val="43137"/>
              </a:srgbClr>
            </a:outerShdw>
          </a:effectLst>
          <a:scene3d>
            <a:camera prst="isometricOffAxis1Top"/>
            <a:lightRig rig="threePt" dir="t"/>
          </a:scene3d>
          <a:sp3d extrusionH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93F47C45-43DA-4216-B98D-EC5937B98EC6}"/>
              </a:ext>
            </a:extLst>
          </p:cNvPr>
          <p:cNvSpPr/>
          <p:nvPr/>
        </p:nvSpPr>
        <p:spPr>
          <a:xfrm>
            <a:off x="6016172" y="692274"/>
            <a:ext cx="159657" cy="5652000"/>
          </a:xfrm>
          <a:prstGeom prst="rect">
            <a:avLst/>
          </a:prstGeom>
          <a:gradFill>
            <a:gsLst>
              <a:gs pos="1000">
                <a:schemeClr val="accent2">
                  <a:lumMod val="75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4D4FFB14-DE8C-40B4-891F-EF85067272BA}"/>
              </a:ext>
            </a:extLst>
          </p:cNvPr>
          <p:cNvGrpSpPr/>
          <p:nvPr/>
        </p:nvGrpSpPr>
        <p:grpSpPr>
          <a:xfrm>
            <a:off x="4640778" y="949136"/>
            <a:ext cx="2910444" cy="4659739"/>
            <a:chOff x="4640778" y="949136"/>
            <a:chExt cx="2910444" cy="4659739"/>
          </a:xfrm>
        </p:grpSpPr>
        <p:sp>
          <p:nvSpPr>
            <p:cNvPr id="6" name="Ορθογώνιο 5">
              <a:extLst>
                <a:ext uri="{FF2B5EF4-FFF2-40B4-BE49-F238E27FC236}">
                  <a16:creationId xmlns:a16="http://schemas.microsoft.com/office/drawing/2014/main" id="{2CFF0D20-5D7F-438F-B0F3-4627CDF5D528}"/>
                </a:ext>
              </a:extLst>
            </p:cNvPr>
            <p:cNvSpPr/>
            <p:nvPr/>
          </p:nvSpPr>
          <p:spPr>
            <a:xfrm>
              <a:off x="4640778" y="949136"/>
              <a:ext cx="2910444" cy="4659739"/>
            </a:xfrm>
            <a:prstGeom prst="rect">
              <a:avLst/>
            </a:prstGeom>
            <a:gradFill flip="none" rotWithShape="1">
              <a:gsLst>
                <a:gs pos="1000">
                  <a:srgbClr val="96413A"/>
                </a:gs>
                <a:gs pos="35000">
                  <a:srgbClr val="9C5BCD">
                    <a:alpha val="96863"/>
                  </a:srgbClr>
                </a:gs>
                <a:gs pos="85000">
                  <a:srgbClr val="C0000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grpSp>
          <p:nvGrpSpPr>
            <p:cNvPr id="7" name="Ομάδα 6">
              <a:extLst>
                <a:ext uri="{FF2B5EF4-FFF2-40B4-BE49-F238E27FC236}">
                  <a16:creationId xmlns:a16="http://schemas.microsoft.com/office/drawing/2014/main" id="{80295FCB-C1D0-456E-8D17-0C86083493ED}"/>
                </a:ext>
              </a:extLst>
            </p:cNvPr>
            <p:cNvGrpSpPr/>
            <p:nvPr/>
          </p:nvGrpSpPr>
          <p:grpSpPr>
            <a:xfrm>
              <a:off x="4766997" y="1343243"/>
              <a:ext cx="2658003" cy="2542957"/>
              <a:chOff x="4766997" y="1343243"/>
              <a:chExt cx="2658003" cy="254295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C5EC595-6CD1-4B14-9E8C-576823FFDD45}"/>
                  </a:ext>
                </a:extLst>
              </p:cNvPr>
              <p:cNvSpPr txBox="1"/>
              <p:nvPr/>
            </p:nvSpPr>
            <p:spPr>
              <a:xfrm>
                <a:off x="4766997" y="1343243"/>
                <a:ext cx="2658003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800" dirty="0">
                    <a:solidFill>
                      <a:schemeClr val="bg1"/>
                    </a:solidFill>
                    <a:latin typeface="GENMA - Ta Mikrata2" panose="02000500000000000000" pitchFamily="2" charset="0"/>
                  </a:rPr>
                  <a:t>ΔΙΑΙΡΕΣΕΙΣ</a:t>
                </a:r>
              </a:p>
              <a:p>
                <a:pPr algn="ctr"/>
                <a:r>
                  <a:rPr lang="el-GR" sz="2800" dirty="0">
                    <a:solidFill>
                      <a:schemeClr val="bg1"/>
                    </a:solidFill>
                    <a:latin typeface="GENMA - Ta Mikrata2" panose="02000500000000000000" pitchFamily="2" charset="0"/>
                  </a:rPr>
                  <a:t>ΜΕΡΙΣΜΟΥ</a:t>
                </a:r>
              </a:p>
              <a:p>
                <a:pPr algn="ctr"/>
                <a:r>
                  <a:rPr lang="el-GR" sz="2800" dirty="0">
                    <a:solidFill>
                      <a:schemeClr val="bg1"/>
                    </a:solidFill>
                    <a:latin typeface="GENMA - Ta Mikrata2" panose="02000500000000000000" pitchFamily="2" charset="0"/>
                  </a:rPr>
                  <a:t>ΜΕΤΡΗΣΗΣ</a:t>
                </a:r>
                <a:endParaRPr lang="el-GR" dirty="0">
                  <a:solidFill>
                    <a:schemeClr val="bg1"/>
                  </a:solidFill>
                  <a:latin typeface="GENMA - Ta Mikrata2" panose="02000500000000000000" pitchFamily="2" charset="0"/>
                </a:endParaRPr>
              </a:p>
            </p:txBody>
          </p:sp>
          <p:pic>
            <p:nvPicPr>
              <p:cNvPr id="9" name="Γραφικό 8" descr="Κέντρο">
                <a:extLst>
                  <a:ext uri="{FF2B5EF4-FFF2-40B4-BE49-F238E27FC236}">
                    <a16:creationId xmlns:a16="http://schemas.microsoft.com/office/drawing/2014/main" id="{B3ACC95A-0F80-4AE4-81C4-3262C1C124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638800" y="2971800"/>
                <a:ext cx="914400" cy="914400"/>
              </a:xfrm>
              <a:prstGeom prst="rect">
                <a:avLst/>
              </a:prstGeom>
            </p:spPr>
          </p:pic>
        </p:grpSp>
      </p:grpSp>
      <p:cxnSp>
        <p:nvCxnSpPr>
          <p:cNvPr id="10" name="Ευθεία γραμμή σύνδεσης 9">
            <a:extLst>
              <a:ext uri="{FF2B5EF4-FFF2-40B4-BE49-F238E27FC236}">
                <a16:creationId xmlns:a16="http://schemas.microsoft.com/office/drawing/2014/main" id="{820BF80B-C14A-48FF-ACC2-C68D8579C1DF}"/>
              </a:ext>
            </a:extLst>
          </p:cNvPr>
          <p:cNvCxnSpPr>
            <a:cxnSpLocks/>
            <a:endCxn id="15" idx="3"/>
          </p:cNvCxnSpPr>
          <p:nvPr/>
        </p:nvCxnSpPr>
        <p:spPr>
          <a:xfrm>
            <a:off x="6185513" y="648206"/>
            <a:ext cx="1476000" cy="28800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Οβάλ 10">
            <a:extLst>
              <a:ext uri="{FF2B5EF4-FFF2-40B4-BE49-F238E27FC236}">
                <a16:creationId xmlns:a16="http://schemas.microsoft.com/office/drawing/2014/main" id="{7B03C7A0-4762-4558-BED4-762E6565F38B}"/>
              </a:ext>
            </a:extLst>
          </p:cNvPr>
          <p:cNvSpPr/>
          <p:nvPr/>
        </p:nvSpPr>
        <p:spPr>
          <a:xfrm>
            <a:off x="5834744" y="435411"/>
            <a:ext cx="522513" cy="51372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127000" dist="50800" dir="5400000" algn="ctr" rotWithShape="0">
              <a:srgbClr val="000000">
                <a:alpha val="43137"/>
              </a:srgbClr>
            </a:outerShdw>
          </a:effectLst>
          <a:scene3d>
            <a:camera prst="isometricOffAxis1Top">
              <a:rot lat="17400000" lon="17400000" rev="4200000"/>
            </a:camera>
            <a:lightRig rig="threePt" dir="t"/>
          </a:scene3d>
          <a:sp3d extrusionH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βάλ 11">
            <a:extLst>
              <a:ext uri="{FF2B5EF4-FFF2-40B4-BE49-F238E27FC236}">
                <a16:creationId xmlns:a16="http://schemas.microsoft.com/office/drawing/2014/main" id="{B72FEC06-F673-418D-AA9A-B046F878F95F}"/>
              </a:ext>
            </a:extLst>
          </p:cNvPr>
          <p:cNvSpPr/>
          <p:nvPr/>
        </p:nvSpPr>
        <p:spPr>
          <a:xfrm>
            <a:off x="5977032" y="470600"/>
            <a:ext cx="237936" cy="25686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35A5DED0-8ABF-4990-B767-D362675310D9}"/>
              </a:ext>
            </a:extLst>
          </p:cNvPr>
          <p:cNvSpPr/>
          <p:nvPr/>
        </p:nvSpPr>
        <p:spPr>
          <a:xfrm>
            <a:off x="4494000" y="937685"/>
            <a:ext cx="3204000" cy="152400"/>
          </a:xfrm>
          <a:prstGeom prst="rect">
            <a:avLst/>
          </a:prstGeom>
          <a:gradFill flip="none" rotWithShape="1">
            <a:gsLst>
              <a:gs pos="1000">
                <a:srgbClr val="7030A0"/>
              </a:gs>
              <a:gs pos="91603">
                <a:srgbClr val="3E1B59">
                  <a:alpha val="96863"/>
                </a:srgbClr>
              </a:gs>
              <a:gs pos="85000">
                <a:srgbClr val="552579">
                  <a:alpha val="96863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4" name="Ομάδα 13">
            <a:extLst>
              <a:ext uri="{FF2B5EF4-FFF2-40B4-BE49-F238E27FC236}">
                <a16:creationId xmlns:a16="http://schemas.microsoft.com/office/drawing/2014/main" id="{88BE9D77-44F3-4749-910F-E7059C8602A7}"/>
              </a:ext>
            </a:extLst>
          </p:cNvPr>
          <p:cNvGrpSpPr/>
          <p:nvPr/>
        </p:nvGrpSpPr>
        <p:grpSpPr>
          <a:xfrm rot="5400000">
            <a:off x="7534650" y="815885"/>
            <a:ext cx="396000" cy="396000"/>
            <a:chOff x="10152744" y="1357068"/>
            <a:chExt cx="522513" cy="513725"/>
          </a:xfrm>
        </p:grpSpPr>
        <p:sp>
          <p:nvSpPr>
            <p:cNvPr id="15" name="Οβάλ 14">
              <a:extLst>
                <a:ext uri="{FF2B5EF4-FFF2-40B4-BE49-F238E27FC236}">
                  <a16:creationId xmlns:a16="http://schemas.microsoft.com/office/drawing/2014/main" id="{664B5894-F04C-4077-A40C-A706C1FD3604}"/>
                </a:ext>
              </a:extLst>
            </p:cNvPr>
            <p:cNvSpPr/>
            <p:nvPr/>
          </p:nvSpPr>
          <p:spPr>
            <a:xfrm>
              <a:off x="10152744" y="1357068"/>
              <a:ext cx="522513" cy="5137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127000" dist="50800" dir="5400000" algn="ctr" rotWithShape="0">
                <a:srgbClr val="000000">
                  <a:alpha val="43137"/>
                </a:srgbClr>
              </a:outerShdw>
            </a:effectLst>
            <a:scene3d>
              <a:camera prst="isometricOffAxis1Top">
                <a:rot lat="17400000" lon="17400000" rev="4200000"/>
              </a:camera>
              <a:lightRig rig="threePt" dir="t"/>
            </a:scene3d>
            <a:sp3d extrusionH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" name="Οβάλ 15">
              <a:extLst>
                <a:ext uri="{FF2B5EF4-FFF2-40B4-BE49-F238E27FC236}">
                  <a16:creationId xmlns:a16="http://schemas.microsoft.com/office/drawing/2014/main" id="{CA014834-0280-451D-984B-7F3BC273C129}"/>
                </a:ext>
              </a:extLst>
            </p:cNvPr>
            <p:cNvSpPr/>
            <p:nvPr/>
          </p:nvSpPr>
          <p:spPr>
            <a:xfrm>
              <a:off x="10295032" y="1392257"/>
              <a:ext cx="237936" cy="25686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7" name="Ομάδα 16">
            <a:extLst>
              <a:ext uri="{FF2B5EF4-FFF2-40B4-BE49-F238E27FC236}">
                <a16:creationId xmlns:a16="http://schemas.microsoft.com/office/drawing/2014/main" id="{15A5E507-1D4A-4D48-8685-8E12DF4F5855}"/>
              </a:ext>
            </a:extLst>
          </p:cNvPr>
          <p:cNvGrpSpPr/>
          <p:nvPr/>
        </p:nvGrpSpPr>
        <p:grpSpPr>
          <a:xfrm rot="16200000" flipH="1">
            <a:off x="4273316" y="807078"/>
            <a:ext cx="396000" cy="396000"/>
            <a:chOff x="10152744" y="1357068"/>
            <a:chExt cx="522513" cy="513725"/>
          </a:xfrm>
        </p:grpSpPr>
        <p:sp>
          <p:nvSpPr>
            <p:cNvPr id="18" name="Οβάλ 17">
              <a:extLst>
                <a:ext uri="{FF2B5EF4-FFF2-40B4-BE49-F238E27FC236}">
                  <a16:creationId xmlns:a16="http://schemas.microsoft.com/office/drawing/2014/main" id="{058F62E6-9DAE-4BF9-B88E-7C77665AB750}"/>
                </a:ext>
              </a:extLst>
            </p:cNvPr>
            <p:cNvSpPr/>
            <p:nvPr/>
          </p:nvSpPr>
          <p:spPr>
            <a:xfrm>
              <a:off x="10152744" y="1357068"/>
              <a:ext cx="522513" cy="5137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127000" dist="50800" dir="5400000" algn="ctr" rotWithShape="0">
                <a:srgbClr val="000000">
                  <a:alpha val="43137"/>
                </a:srgbClr>
              </a:outerShdw>
            </a:effectLst>
            <a:scene3d>
              <a:camera prst="isometricOffAxis1Top">
                <a:rot lat="17400000" lon="17400000" rev="4200000"/>
              </a:camera>
              <a:lightRig rig="threePt" dir="t"/>
            </a:scene3d>
            <a:sp3d extrusionH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9" name="Οβάλ 18">
              <a:extLst>
                <a:ext uri="{FF2B5EF4-FFF2-40B4-BE49-F238E27FC236}">
                  <a16:creationId xmlns:a16="http://schemas.microsoft.com/office/drawing/2014/main" id="{A5B793B0-29E2-4FDB-A442-99F3FBEB010E}"/>
                </a:ext>
              </a:extLst>
            </p:cNvPr>
            <p:cNvSpPr/>
            <p:nvPr/>
          </p:nvSpPr>
          <p:spPr>
            <a:xfrm>
              <a:off x="10295032" y="1392257"/>
              <a:ext cx="237936" cy="25686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311656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8B41B-BB6B-408B-BBE1-395A644F623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7981" y="1235066"/>
            <a:ext cx="11236037" cy="2934650"/>
          </a:xfrm>
          <a:prstGeom prst="rect">
            <a:avLst/>
          </a:prstGeom>
          <a:blipFill>
            <a:blip r:embed="rId2"/>
            <a:stretch>
              <a:fillRect l="-2874" b="-11850"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C75AB6-547F-4D33-93F9-B43F16DFE6C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7981" y="1235066"/>
            <a:ext cx="11236037" cy="3765646"/>
          </a:xfrm>
          <a:prstGeom prst="rect">
            <a:avLst/>
          </a:prstGeom>
          <a:blipFill>
            <a:blip r:embed="rId2"/>
            <a:stretch>
              <a:fillRect l="-2874" r="-4176" b="-9076"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AFC6284-AD7D-4375-9CC0-2CA1BB4F5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346075"/>
            <a:ext cx="100853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l-GR" altLang="el-GR" sz="4800" dirty="0">
                <a:latin typeface="GENMA - Ta Mikrata2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Διαίρεση μερισμού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65CE9426-CF41-4B7A-B0A6-660B5540CA78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4291" y="3247694"/>
            <a:ext cx="10307781" cy="2126351"/>
          </a:xfrm>
          <a:prstGeom prst="rect">
            <a:avLst/>
          </a:prstGeom>
          <a:blipFill>
            <a:blip r:embed="rId2"/>
            <a:stretch>
              <a:fillRect l="-1183" t="-1719" b="-4871"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grpSp>
        <p:nvGrpSpPr>
          <p:cNvPr id="7" name="Ομάδα 6">
            <a:extLst>
              <a:ext uri="{FF2B5EF4-FFF2-40B4-BE49-F238E27FC236}">
                <a16:creationId xmlns:a16="http://schemas.microsoft.com/office/drawing/2014/main" id="{1DE4479C-8163-4906-917E-E9BA036B0332}"/>
              </a:ext>
            </a:extLst>
          </p:cNvPr>
          <p:cNvGrpSpPr>
            <a:grpSpLocks/>
          </p:cNvGrpSpPr>
          <p:nvPr/>
        </p:nvGrpSpPr>
        <p:grpSpPr bwMode="auto">
          <a:xfrm>
            <a:off x="4660900" y="1254125"/>
            <a:ext cx="2039938" cy="2039938"/>
            <a:chOff x="4565899" y="1514428"/>
            <a:chExt cx="2039617" cy="2039617"/>
          </a:xfrm>
        </p:grpSpPr>
        <p:pic>
          <p:nvPicPr>
            <p:cNvPr id="5" name="Γραφικό 4" descr="Λαμπτήρας και μολύβι">
              <a:extLst>
                <a:ext uri="{FF2B5EF4-FFF2-40B4-BE49-F238E27FC236}">
                  <a16:creationId xmlns:a16="http://schemas.microsoft.com/office/drawing/2014/main" id="{643C2F6A-A48B-4BBD-BBE7-58389485BB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65899" y="1514428"/>
              <a:ext cx="2039617" cy="2039617"/>
            </a:xfrm>
            <a:prstGeom prst="rect">
              <a:avLst/>
            </a:prstGeom>
          </p:spPr>
        </p:pic>
        <p:sp>
          <p:nvSpPr>
            <p:cNvPr id="6" name="Οβάλ 5">
              <a:extLst>
                <a:ext uri="{FF2B5EF4-FFF2-40B4-BE49-F238E27FC236}">
                  <a16:creationId xmlns:a16="http://schemas.microsoft.com/office/drawing/2014/main" id="{4D6D928B-56FB-43D0-85BE-29416A7908FE}"/>
                </a:ext>
              </a:extLst>
            </p:cNvPr>
            <p:cNvSpPr/>
            <p:nvPr/>
          </p:nvSpPr>
          <p:spPr>
            <a:xfrm>
              <a:off x="4892873" y="1882670"/>
              <a:ext cx="907907" cy="533316"/>
            </a:xfrm>
            <a:prstGeom prst="ellipse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3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283086D2-312E-42E5-866D-ADA0115A2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1689100"/>
            <a:ext cx="1362075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l-GR" altLang="el-GR" sz="7200">
                <a:latin typeface="GENMA - Ta Mikrata2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endParaRPr lang="el-GR" altLang="el-GR" sz="54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2E0F3B9E-8AE1-4E9E-A080-60940193CB63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9374" y="1362691"/>
            <a:ext cx="1223412" cy="164814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5B3ED6-DB60-42B8-A2D2-770465E6A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5588" y="1689100"/>
            <a:ext cx="644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7200" b="1"/>
              <a:t>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AACC27-9135-4494-9DF7-37ED7A75C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1638300"/>
            <a:ext cx="11207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7200"/>
              <a:t>15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3CB409-9D60-4C30-B847-906B11EAD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2888" y="1392238"/>
            <a:ext cx="4953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8800" b="1"/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7B76E9-5CB9-4EDA-9DAE-6DF4A8082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475" y="1463675"/>
            <a:ext cx="4953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8800" b="1"/>
              <a:t>:</a:t>
            </a:r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2222EF6C-EFDF-4655-B3B7-AAC166281D4E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30731" y="1393437"/>
            <a:ext cx="724878" cy="164814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7DED43-2F84-4015-AFA9-4177B2904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0" y="1689100"/>
            <a:ext cx="644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7200" b="1"/>
              <a:t>=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870B0B-6520-4FB3-8DAA-28E164C58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0" y="1638300"/>
            <a:ext cx="11207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7200"/>
              <a:t>15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33F7C0-450B-4383-99ED-32DFF72F4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4050" y="1587500"/>
            <a:ext cx="584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l-GR" sz="7200"/>
              <a:t>x</a:t>
            </a:r>
            <a:endParaRPr lang="el-GR" altLang="el-GR" sz="7200"/>
          </a:p>
        </p:txBody>
      </p:sp>
      <p:sp>
        <p:nvSpPr>
          <p:cNvPr id="20" name="Ορθογώνιο 19">
            <a:extLst>
              <a:ext uri="{FF2B5EF4-FFF2-40B4-BE49-F238E27FC236}">
                <a16:creationId xmlns:a16="http://schemas.microsoft.com/office/drawing/2014/main" id="{D63ADDFD-68C9-45FB-A875-B60FECC7D52E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465893" y="1382660"/>
            <a:ext cx="724878" cy="165353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BDB836-2A7B-4A9C-9C82-B8FCD9629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8638" y="1681163"/>
            <a:ext cx="64452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7200" b="1"/>
              <a:t>=</a:t>
            </a:r>
          </a:p>
        </p:txBody>
      </p:sp>
      <p:sp>
        <p:nvSpPr>
          <p:cNvPr id="22" name="Ορθογώνιο 21">
            <a:extLst>
              <a:ext uri="{FF2B5EF4-FFF2-40B4-BE49-F238E27FC236}">
                <a16:creationId xmlns:a16="http://schemas.microsoft.com/office/drawing/2014/main" id="{72D6C087-B6CC-4F6E-86D8-4F106E0B5392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555102" y="1463106"/>
            <a:ext cx="1107996" cy="165353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05B20B3-9A5B-446E-91B4-999FBA13C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6738" y="1766888"/>
            <a:ext cx="644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7200" b="1"/>
              <a:t>=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38AA25-96D2-490D-9000-08AD1FB9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0938" y="1728788"/>
            <a:ext cx="22129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l-GR" sz="7200"/>
              <a:t>10</a:t>
            </a:r>
            <a:r>
              <a:rPr lang="el-GR" altLang="el-GR" sz="7200"/>
              <a:t>€</a:t>
            </a:r>
            <a:r>
              <a:rPr lang="en-US" altLang="el-GR" sz="7200"/>
              <a:t>   </a:t>
            </a:r>
            <a:endParaRPr lang="el-GR" altLang="el-GR" sz="7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1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2D4AF0BD-8FA7-4CE0-90AE-D925C9CAE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346075"/>
            <a:ext cx="100853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l-GR" altLang="el-GR" sz="4800" dirty="0">
                <a:latin typeface="GENMA - Ta Mikrata2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Διαίρεση μέτρησης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B7C6148C-0451-4559-B8D6-1E8182F81546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4291" y="3247694"/>
            <a:ext cx="10307781" cy="2685222"/>
          </a:xfrm>
          <a:prstGeom prst="rect">
            <a:avLst/>
          </a:prstGeom>
          <a:blipFill>
            <a:blip r:embed="rId2"/>
            <a:stretch>
              <a:fillRect l="-1183" t="-1364" r="-2129" b="-2727"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grpSp>
        <p:nvGrpSpPr>
          <p:cNvPr id="7" name="Ομάδα 6">
            <a:extLst>
              <a:ext uri="{FF2B5EF4-FFF2-40B4-BE49-F238E27FC236}">
                <a16:creationId xmlns:a16="http://schemas.microsoft.com/office/drawing/2014/main" id="{DFB96A33-2ED3-4A2D-9120-EEC9F2210607}"/>
              </a:ext>
            </a:extLst>
          </p:cNvPr>
          <p:cNvGrpSpPr>
            <a:grpSpLocks/>
          </p:cNvGrpSpPr>
          <p:nvPr/>
        </p:nvGrpSpPr>
        <p:grpSpPr bwMode="auto">
          <a:xfrm>
            <a:off x="4660900" y="1254125"/>
            <a:ext cx="2039938" cy="2039938"/>
            <a:chOff x="4565899" y="1514428"/>
            <a:chExt cx="2039617" cy="2039617"/>
          </a:xfrm>
        </p:grpSpPr>
        <p:pic>
          <p:nvPicPr>
            <p:cNvPr id="5" name="Γραφικό 4" descr="Λαμπτήρας και μολύβι">
              <a:extLst>
                <a:ext uri="{FF2B5EF4-FFF2-40B4-BE49-F238E27FC236}">
                  <a16:creationId xmlns:a16="http://schemas.microsoft.com/office/drawing/2014/main" id="{6B5759C8-A278-49F3-9531-936FEE4E77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65899" y="1514428"/>
              <a:ext cx="2039617" cy="2039617"/>
            </a:xfrm>
            <a:prstGeom prst="rect">
              <a:avLst/>
            </a:prstGeom>
          </p:spPr>
        </p:pic>
        <p:sp>
          <p:nvSpPr>
            <p:cNvPr id="6" name="Οβάλ 5">
              <a:extLst>
                <a:ext uri="{FF2B5EF4-FFF2-40B4-BE49-F238E27FC236}">
                  <a16:creationId xmlns:a16="http://schemas.microsoft.com/office/drawing/2014/main" id="{3D25E066-7E18-4742-AD7D-64986FEDB33A}"/>
                </a:ext>
              </a:extLst>
            </p:cNvPr>
            <p:cNvSpPr/>
            <p:nvPr/>
          </p:nvSpPr>
          <p:spPr>
            <a:xfrm>
              <a:off x="4892873" y="1882670"/>
              <a:ext cx="907907" cy="533316"/>
            </a:xfrm>
            <a:prstGeom prst="ellipse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3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598AB2FC-BE62-4CC1-97E7-5DFA238084C1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78239" y="1090211"/>
            <a:ext cx="1016625" cy="205101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E066C7CE-80D3-4AF5-B686-4230837CF096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2297" y="1241893"/>
            <a:ext cx="1223412" cy="164814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A05CED-4382-42B7-8B33-8978048CF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4775" y="1592263"/>
            <a:ext cx="64452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7200" b="1"/>
              <a:t>=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DBE556-2AD5-459C-90CB-F936502CB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2888" y="1392238"/>
            <a:ext cx="4953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8800" b="1"/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1DE591-0E91-42C5-80A3-84432E2A7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3" y="1443038"/>
            <a:ext cx="4953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8800" b="1"/>
              <a:t>:</a:t>
            </a:r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B101DC98-E9D3-48C4-BB7D-55818465288B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29070" y="1319478"/>
            <a:ext cx="724878" cy="1648143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59F710-3E33-4566-8F83-03A50038F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738" y="1566863"/>
            <a:ext cx="644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7200" b="1"/>
              <a:t>=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659E2E9-9EE5-4717-91F0-07D4DAEB9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2350" y="1516063"/>
            <a:ext cx="584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l-GR" sz="7200"/>
              <a:t>x</a:t>
            </a:r>
            <a:endParaRPr lang="el-GR" altLang="el-GR" sz="7200"/>
          </a:p>
        </p:txBody>
      </p:sp>
      <p:sp>
        <p:nvSpPr>
          <p:cNvPr id="20" name="Ορθογώνιο 19">
            <a:extLst>
              <a:ext uri="{FF2B5EF4-FFF2-40B4-BE49-F238E27FC236}">
                <a16:creationId xmlns:a16="http://schemas.microsoft.com/office/drawing/2014/main" id="{E0C1416B-415E-472E-B20C-EA063E357C23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35466" y="1243493"/>
            <a:ext cx="724878" cy="1648143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3EF0F51-3F31-4D20-AB56-F218CCEB3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6938" y="1516063"/>
            <a:ext cx="644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7200" b="1"/>
              <a:t>=</a:t>
            </a:r>
          </a:p>
        </p:txBody>
      </p:sp>
      <p:sp>
        <p:nvSpPr>
          <p:cNvPr id="22" name="Ορθογώνιο 21">
            <a:extLst>
              <a:ext uri="{FF2B5EF4-FFF2-40B4-BE49-F238E27FC236}">
                <a16:creationId xmlns:a16="http://schemas.microsoft.com/office/drawing/2014/main" id="{80CF4F28-5EA7-4788-97E4-95506214BD0F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785819" y="1241893"/>
            <a:ext cx="1107996" cy="165353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A939B5-9CC3-403D-BEE4-3A36BC714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2375" y="1543050"/>
            <a:ext cx="644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7200" b="1"/>
              <a:t>=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EDC81A-CC7C-478B-B9CF-955176C2B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2125" y="1465263"/>
            <a:ext cx="23764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7200"/>
              <a:t>6</a:t>
            </a:r>
            <a:r>
              <a:rPr lang="el-GR" altLang="el-GR" sz="4000"/>
              <a:t>ποτήρια</a:t>
            </a:r>
            <a:endParaRPr lang="el-GR" altLang="el-GR" sz="7200"/>
          </a:p>
        </p:txBody>
      </p:sp>
      <p:sp>
        <p:nvSpPr>
          <p:cNvPr id="25" name="Ορθογώνιο 24">
            <a:extLst>
              <a:ext uri="{FF2B5EF4-FFF2-40B4-BE49-F238E27FC236}">
                <a16:creationId xmlns:a16="http://schemas.microsoft.com/office/drawing/2014/main" id="{3AC7CB7F-D142-41BB-8AA1-B1D4A3E96599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44864" y="1118043"/>
            <a:ext cx="1016625" cy="2051011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26" name="Ορθογώνιο 25">
            <a:extLst>
              <a:ext uri="{FF2B5EF4-FFF2-40B4-BE49-F238E27FC236}">
                <a16:creationId xmlns:a16="http://schemas.microsoft.com/office/drawing/2014/main" id="{04DF0F28-1B00-486E-9EF3-B135538C708B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65332" y="1291644"/>
            <a:ext cx="724878" cy="1648143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7" grpId="0"/>
      <p:bldP spid="19" grpId="0"/>
      <p:bldP spid="21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4D7D73BA-9D0A-4CC9-849E-CFBC14AB99F8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5629" y="3081854"/>
            <a:ext cx="10307781" cy="2774670"/>
          </a:xfrm>
          <a:prstGeom prst="rect">
            <a:avLst/>
          </a:prstGeom>
          <a:blipFill>
            <a:blip r:embed="rId2"/>
            <a:stretch>
              <a:fillRect l="-1183" t="-1319" b="-5275"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grpSp>
        <p:nvGrpSpPr>
          <p:cNvPr id="13" name="Ομάδα 12">
            <a:extLst>
              <a:ext uri="{FF2B5EF4-FFF2-40B4-BE49-F238E27FC236}">
                <a16:creationId xmlns:a16="http://schemas.microsoft.com/office/drawing/2014/main" id="{10A9C8C3-7F6D-4914-A24B-2A189921FD29}"/>
              </a:ext>
            </a:extLst>
          </p:cNvPr>
          <p:cNvGrpSpPr>
            <a:grpSpLocks/>
          </p:cNvGrpSpPr>
          <p:nvPr/>
        </p:nvGrpSpPr>
        <p:grpSpPr bwMode="auto">
          <a:xfrm>
            <a:off x="4689475" y="690563"/>
            <a:ext cx="2039938" cy="2039937"/>
            <a:chOff x="4565899" y="1514428"/>
            <a:chExt cx="2039617" cy="2039617"/>
          </a:xfrm>
        </p:grpSpPr>
        <p:pic>
          <p:nvPicPr>
            <p:cNvPr id="14" name="Γραφικό 13" descr="Λαμπτήρας και μολύβι">
              <a:extLst>
                <a:ext uri="{FF2B5EF4-FFF2-40B4-BE49-F238E27FC236}">
                  <a16:creationId xmlns:a16="http://schemas.microsoft.com/office/drawing/2014/main" id="{1ECFF7BE-94F2-44BD-BA50-D5AE006AE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65899" y="1514428"/>
              <a:ext cx="2039617" cy="2039617"/>
            </a:xfrm>
            <a:prstGeom prst="rect">
              <a:avLst/>
            </a:prstGeom>
          </p:spPr>
        </p:pic>
        <p:sp>
          <p:nvSpPr>
            <p:cNvPr id="15" name="Οβάλ 14">
              <a:extLst>
                <a:ext uri="{FF2B5EF4-FFF2-40B4-BE49-F238E27FC236}">
                  <a16:creationId xmlns:a16="http://schemas.microsoft.com/office/drawing/2014/main" id="{1575B159-7E9D-4B14-BE11-FBEB10F8ECE5}"/>
                </a:ext>
              </a:extLst>
            </p:cNvPr>
            <p:cNvSpPr/>
            <p:nvPr/>
          </p:nvSpPr>
          <p:spPr>
            <a:xfrm>
              <a:off x="4892873" y="1882670"/>
              <a:ext cx="907907" cy="533316"/>
            </a:xfrm>
            <a:prstGeom prst="ellipse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3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9F62A011-E1E3-4336-9C4D-C48E9634ADEE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78239" y="1090211"/>
            <a:ext cx="1016624" cy="204453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184249C7-E981-40A8-A0BD-DC28C86DFEA5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9908" y="1705095"/>
            <a:ext cx="1107996" cy="92333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F8E1A4-68FD-4C9B-887C-0B0D59C0D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4775" y="1592263"/>
            <a:ext cx="64452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7200" b="1"/>
              <a:t>=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D83165-3E3E-4503-82EB-E982EACEC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2888" y="1392238"/>
            <a:ext cx="4953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8800" b="1"/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F501FB-4142-456A-AD48-5F8C17C4F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4488" y="1543050"/>
            <a:ext cx="582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l-GR" sz="7200"/>
              <a:t>x</a:t>
            </a:r>
            <a:endParaRPr lang="el-GR" altLang="el-GR" sz="7200"/>
          </a:p>
        </p:txBody>
      </p:sp>
      <p:sp>
        <p:nvSpPr>
          <p:cNvPr id="20" name="Ορθογώνιο 19">
            <a:extLst>
              <a:ext uri="{FF2B5EF4-FFF2-40B4-BE49-F238E27FC236}">
                <a16:creationId xmlns:a16="http://schemas.microsoft.com/office/drawing/2014/main" id="{81C42AA9-8AD1-452D-94CF-360730F672A6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51131" y="1288406"/>
            <a:ext cx="724878" cy="165045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493904-C612-4F64-9B38-9D8B9922C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25" y="1562100"/>
            <a:ext cx="644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7200" b="1"/>
              <a:t>=</a:t>
            </a:r>
          </a:p>
        </p:txBody>
      </p:sp>
      <p:sp>
        <p:nvSpPr>
          <p:cNvPr id="22" name="Ορθογώνιο 21">
            <a:extLst>
              <a:ext uri="{FF2B5EF4-FFF2-40B4-BE49-F238E27FC236}">
                <a16:creationId xmlns:a16="http://schemas.microsoft.com/office/drawing/2014/main" id="{FA826453-AC53-4DDD-BC54-44D8FB6A5B59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23841" y="1288406"/>
            <a:ext cx="1491114" cy="1648143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C7D31F-D200-4F4F-9C6F-5A0B9F442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0413" y="1512888"/>
            <a:ext cx="644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7200" b="1"/>
              <a:t>=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785367-514B-4694-843A-647ED6938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4938" y="1477963"/>
            <a:ext cx="23288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7200"/>
              <a:t>100μ.</a:t>
            </a:r>
          </a:p>
        </p:txBody>
      </p:sp>
      <p:sp>
        <p:nvSpPr>
          <p:cNvPr id="26" name="Ορθογώνιο 25">
            <a:extLst>
              <a:ext uri="{FF2B5EF4-FFF2-40B4-BE49-F238E27FC236}">
                <a16:creationId xmlns:a16="http://schemas.microsoft.com/office/drawing/2014/main" id="{56327F30-B470-45D3-B888-16994FC70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704975"/>
            <a:ext cx="9636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sz="6000"/>
              <a:t>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9" grpId="0"/>
      <p:bldP spid="21" grpId="0"/>
      <p:bldP spid="23" grpId="0"/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C4A1D9-03D0-4DBC-B07D-D1A62CF33C2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5018" y="789709"/>
            <a:ext cx="11236037" cy="2988062"/>
          </a:xfrm>
          <a:prstGeom prst="rect">
            <a:avLst/>
          </a:prstGeom>
          <a:blipFill>
            <a:blip r:embed="rId2"/>
            <a:stretch>
              <a:fillRect l="-1953" t="-4082" b="-7755"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6330-BDE6-464E-B34E-7049884E74E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7981" y="1235066"/>
            <a:ext cx="11236037" cy="2929456"/>
          </a:xfrm>
          <a:prstGeom prst="rect">
            <a:avLst/>
          </a:prstGeom>
          <a:blipFill>
            <a:blip r:embed="rId2"/>
            <a:stretch>
              <a:fillRect l="-2874" t="-5833" r="-2332" b="-8750"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60</Words>
  <Application>Microsoft Office PowerPoint</Application>
  <PresentationFormat>Ευρεία οθόνη</PresentationFormat>
  <Paragraphs>56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GENMA - Ta Mikrata2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HOME</dc:creator>
  <cp:lastModifiedBy>HOME</cp:lastModifiedBy>
  <cp:revision>27</cp:revision>
  <dcterms:created xsi:type="dcterms:W3CDTF">2021-06-06T06:41:00Z</dcterms:created>
  <dcterms:modified xsi:type="dcterms:W3CDTF">2021-06-06T16:55:03Z</dcterms:modified>
</cp:coreProperties>
</file>